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94" autoAdjust="0"/>
    <p:restoredTop sz="94667" autoAdjust="0"/>
  </p:normalViewPr>
  <p:slideViewPr>
    <p:cSldViewPr>
      <p:cViewPr varScale="1">
        <p:scale>
          <a:sx n="65" d="100"/>
          <a:sy n="65" d="100"/>
        </p:scale>
        <p:origin x="-14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D19670B-EDFC-4797-941C-5777E26A7072}" type="datetimeFigureOut">
              <a:rPr lang="en-US" smtClean="0"/>
              <a:t>3/1/2014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2F68CA2-EB18-40E3-B7E5-687F742D340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Advocacy Story 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152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even the pictures books… 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91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most important item in your collection does not even have a barcode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099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YOU—the early childhood literacy expert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893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you doing to be the strongest</a:t>
            </a:r>
            <a:r>
              <a:rPr lang="en-US" baseline="0" dirty="0" smtClean="0"/>
              <a:t> link @ your library?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697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Don’t</a:t>
            </a:r>
            <a:r>
              <a:rPr lang="en-US" baseline="0" dirty="0" smtClean="0"/>
              <a:t> just be a collector of materials, be a connector of materials at your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959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Don’t</a:t>
            </a:r>
            <a:r>
              <a:rPr lang="en-US" baseline="0" dirty="0" smtClean="0"/>
              <a:t> hide in the stacks—get out and promote, promote, promote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23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Harness technology—use digital stories, podcasts, blogs, wikis, &amp; virtual communities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11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Don’t shush—talk! Spread the word through newsletters,</a:t>
            </a:r>
            <a:r>
              <a:rPr lang="en-US" baseline="0" dirty="0" smtClean="0"/>
              <a:t> radio and TV public service announcements, the internet, and social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43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 up from the reference desk and connect,</a:t>
            </a:r>
            <a:r>
              <a:rPr lang="en-US" baseline="0" dirty="0" smtClean="0"/>
              <a:t> connect, connect with your patrons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591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book reviews,</a:t>
            </a:r>
            <a:r>
              <a:rPr lang="en-US" baseline="0" dirty="0" smtClean="0"/>
              <a:t> bookmarks, posters, videos, and displays to entice, enthrall, &amp; educate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376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Children’s departments in public libraries</a:t>
            </a:r>
            <a:r>
              <a:rPr lang="en-US" baseline="0" dirty="0" smtClean="0"/>
              <a:t> are rich in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819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Provide exciting reader’s advisory,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booktalks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bibliotherapy</a:t>
            </a:r>
            <a:r>
              <a:rPr lang="en-US" baseline="0" dirty="0" smtClean="0"/>
              <a:t>, and book giveaways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22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up your programs—present</a:t>
            </a:r>
            <a:r>
              <a:rPr lang="en-US" baseline="0" dirty="0" smtClean="0"/>
              <a:t> impactful story hours linked to early literacy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455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are the youth department’s coach, cheerleader, and champion—go out and catch ‘</a:t>
            </a:r>
            <a:r>
              <a:rPr lang="en-US" baseline="0" dirty="0" err="1" smtClean="0"/>
              <a:t>em</a:t>
            </a:r>
            <a:r>
              <a:rPr lang="en-US" baseline="0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688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 your patrons well connected</a:t>
            </a:r>
            <a:r>
              <a:rPr lang="en-US" baseline="0" dirty="0" smtClean="0"/>
              <a:t> at your library?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5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valuable items in your library’s collection are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07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the Bluebonnet,</a:t>
            </a:r>
            <a:r>
              <a:rPr lang="en-US" baseline="0" dirty="0" smtClean="0"/>
              <a:t> 2x2’s, or Lone Star 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29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the reference databases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845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the world language</a:t>
            </a:r>
            <a:r>
              <a:rPr lang="en-US" baseline="0" dirty="0" smtClean="0"/>
              <a:t> materials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12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 the videos, audiobooks,</a:t>
            </a:r>
            <a:r>
              <a:rPr lang="en-US" baseline="0" dirty="0" smtClean="0"/>
              <a:t> e-readers, or CDs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596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the toy kits or story kits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14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 the Early</a:t>
            </a:r>
            <a:r>
              <a:rPr lang="en-US" baseline="0" dirty="0" smtClean="0"/>
              <a:t> Literacy Station computers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235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263</TotalTime>
  <Words>251</Words>
  <Application>Microsoft Office PowerPoint</Application>
  <PresentationFormat>On-screen Show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Verve</vt:lpstr>
      <vt:lpstr>Digital Advocacy Story Script</vt:lpstr>
      <vt:lpstr>Children’s departments in public libraries are rich in resources</vt:lpstr>
      <vt:lpstr>The most valuable items in your library’s collection are </vt:lpstr>
      <vt:lpstr>NOT the Bluebonnet, 2x2’s, or Lone Star books</vt:lpstr>
      <vt:lpstr>Or the reference databases</vt:lpstr>
      <vt:lpstr>Or the world language materials</vt:lpstr>
      <vt:lpstr>Or the videos, audiobooks, e-readers, or CDs</vt:lpstr>
      <vt:lpstr>Or the toy kits or story kits</vt:lpstr>
      <vt:lpstr>Or the Early Literacy Station computers</vt:lpstr>
      <vt:lpstr>Not even the pictures books… no</vt:lpstr>
      <vt:lpstr>The most important item in your collection does not even have a barcode</vt:lpstr>
      <vt:lpstr>It’s YOU—the early childhood literacy expert</vt:lpstr>
      <vt:lpstr>What are you doing to be the strongest link @ your library?</vt:lpstr>
      <vt:lpstr>Don’t just be a collector of materials, be a connector of materials at your library</vt:lpstr>
      <vt:lpstr>Don’t hide in the stacks—get out and promote, promote, promote</vt:lpstr>
      <vt:lpstr>Harness technology—use digital stories, podcasts, blogs, wikis, &amp; virtual communities</vt:lpstr>
      <vt:lpstr>Don’t shush—talk! Spread the word through newsletters, radio and TV public service announcements, the internet, and social media</vt:lpstr>
      <vt:lpstr>Get up from the reference desk and connect, connect, connect with your patrons</vt:lpstr>
      <vt:lpstr>Create book reviews, bookmarks, posters, videos, and displays to entice, enthrall, &amp; educate</vt:lpstr>
      <vt:lpstr>Provide exciting reader’s advisory, booktalks, bibliotherapy, and book giveaways</vt:lpstr>
      <vt:lpstr>Step up your programs—present impactful story hours linked to early literacy skills</vt:lpstr>
      <vt:lpstr>You are the youth department’s coach, cheerleader, and champion—go out and catch ‘em!</vt:lpstr>
      <vt:lpstr>Are your patrons well connected at your library?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departments in public libraries are rich in resources</dc:title>
  <dc:creator>Sabahat Vahidy</dc:creator>
  <cp:lastModifiedBy>Sabahat Vahidy</cp:lastModifiedBy>
  <cp:revision>5</cp:revision>
  <dcterms:created xsi:type="dcterms:W3CDTF">2014-03-01T19:47:34Z</dcterms:created>
  <dcterms:modified xsi:type="dcterms:W3CDTF">2014-03-02T03:26:12Z</dcterms:modified>
</cp:coreProperties>
</file>